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5" r:id="rId2"/>
    <p:sldId id="258" r:id="rId3"/>
    <p:sldId id="266" r:id="rId4"/>
    <p:sldId id="260" r:id="rId5"/>
    <p:sldId id="267" r:id="rId6"/>
    <p:sldId id="262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3FF88-030D-4563-ADCD-0B03C54179D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684C8E-B7F6-44E5-9674-CBE00903623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0065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8276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0392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4162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1798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8187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6462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F2F6-894F-4FF9-B74D-91CDBFB0276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A00A-0D0C-44FD-BCB1-BB29DF51F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F2F6-894F-4FF9-B74D-91CDBFB0276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A00A-0D0C-44FD-BCB1-BB29DF51F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F2F6-894F-4FF9-B74D-91CDBFB0276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A00A-0D0C-44FD-BCB1-BB29DF51F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F2F6-894F-4FF9-B74D-91CDBFB0276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A00A-0D0C-44FD-BCB1-BB29DF51F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F2F6-894F-4FF9-B74D-91CDBFB0276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A00A-0D0C-44FD-BCB1-BB29DF51F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F2F6-894F-4FF9-B74D-91CDBFB0276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A00A-0D0C-44FD-BCB1-BB29DF51F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F2F6-894F-4FF9-B74D-91CDBFB0276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A00A-0D0C-44FD-BCB1-BB29DF51F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F2F6-894F-4FF9-B74D-91CDBFB0276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A00A-0D0C-44FD-BCB1-BB29DF51F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F2F6-894F-4FF9-B74D-91CDBFB0276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A00A-0D0C-44FD-BCB1-BB29DF51F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F2F6-894F-4FF9-B74D-91CDBFB0276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A00A-0D0C-44FD-BCB1-BB29DF51F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F2F6-894F-4FF9-B74D-91CDBFB0276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8A00A-0D0C-44FD-BCB1-BB29DF51F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3F2F6-894F-4FF9-B74D-91CDBFB0276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8A00A-0D0C-44FD-BCB1-BB29DF51F865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Feel The Power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Acts 1: 8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4555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708920"/>
            <a:ext cx="8098160" cy="27363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Though we are many we stand as one,</a:t>
            </a:r>
          </a:p>
          <a:p>
            <a:pPr>
              <a:buNone/>
            </a:pPr>
            <a:r>
              <a:rPr lang="en-AU" sz="2800" dirty="0"/>
              <a:t>The weak and strong, the old and young.</a:t>
            </a:r>
          </a:p>
          <a:p>
            <a:pPr>
              <a:buNone/>
            </a:pPr>
            <a:r>
              <a:rPr lang="en-AU" sz="2800" dirty="0"/>
              <a:t>From every land on Earth we come,</a:t>
            </a:r>
          </a:p>
          <a:p>
            <a:pPr>
              <a:buNone/>
            </a:pPr>
            <a:r>
              <a:rPr lang="en-AU" sz="2800" dirty="0"/>
              <a:t>To worship God’s own Son,</a:t>
            </a:r>
          </a:p>
          <a:p>
            <a:pPr>
              <a:buNone/>
            </a:pPr>
            <a:r>
              <a:rPr lang="en-AU" sz="2800" dirty="0"/>
              <a:t>To celebrate all our God has done!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Feel The Power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Acts 1: 8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827584" y="1610798"/>
            <a:ext cx="8030344" cy="36364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We can feel the power, Holy Spirit, come!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can feel the power, gathered here as one.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will rise up, Jesus,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Living for You each day.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will rise up, reach out,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Witnesses to your way,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can feel the power, we can feel the power</a:t>
            </a:r>
            <a:r>
              <a:rPr lang="en-AU" sz="2800" b="1" dirty="0" smtClean="0"/>
              <a:t>.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17888723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584" y="2116211"/>
            <a:ext cx="7973516" cy="262557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We are one body, we are many parts,</a:t>
            </a:r>
          </a:p>
          <a:p>
            <a:pPr>
              <a:buNone/>
            </a:pPr>
            <a:r>
              <a:rPr lang="en-AU" sz="2800" dirty="0"/>
              <a:t>The fire burns within our hearts.</a:t>
            </a:r>
          </a:p>
          <a:p>
            <a:pPr>
              <a:buNone/>
            </a:pPr>
            <a:r>
              <a:rPr lang="en-AU" sz="2800" dirty="0"/>
              <a:t>Future’s hope is in our hands,</a:t>
            </a:r>
          </a:p>
          <a:p>
            <a:pPr>
              <a:buNone/>
            </a:pPr>
            <a:r>
              <a:rPr lang="en-AU" sz="2800" dirty="0"/>
              <a:t>We’re part of God’s eternal plan,</a:t>
            </a:r>
          </a:p>
          <a:p>
            <a:pPr>
              <a:buNone/>
            </a:pPr>
            <a:r>
              <a:rPr lang="en-AU" sz="2800" dirty="0"/>
              <a:t>To spread the love of Jesus to every land</a:t>
            </a:r>
            <a:r>
              <a:rPr lang="en-AU" sz="2800" dirty="0" smtClean="0"/>
              <a:t>.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827584" y="1610798"/>
            <a:ext cx="8030344" cy="36364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We can feel the power, Holy Spirit, come!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can feel the power, gathered here as one.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will rise up, Jesus,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Living for You each day.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will rise up, reach out,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Witnesses to your way,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can feel the power, we can feel the power</a:t>
            </a:r>
            <a:r>
              <a:rPr lang="en-AU" sz="2800" b="1" dirty="0" smtClean="0"/>
              <a:t>.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40949557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346108"/>
            <a:ext cx="8083624" cy="2165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800" i="1" dirty="0"/>
              <a:t>We can feel the power, we can feel the power</a:t>
            </a:r>
            <a:endParaRPr lang="en-AU" sz="2800" dirty="0"/>
          </a:p>
          <a:p>
            <a:pPr>
              <a:buNone/>
            </a:pPr>
            <a:r>
              <a:rPr lang="en-AU" sz="2800" i="1" dirty="0"/>
              <a:t>We can feel the power, we can feel the power.</a:t>
            </a:r>
            <a:endParaRPr lang="en-AU" sz="2800" dirty="0"/>
          </a:p>
          <a:p>
            <a:pPr>
              <a:buNone/>
            </a:pPr>
            <a:r>
              <a:rPr lang="en-AU" sz="2800" i="1" dirty="0"/>
              <a:t>We can feel the power, we can feel the power.</a:t>
            </a:r>
            <a:endParaRPr lang="en-AU" sz="2800" dirty="0"/>
          </a:p>
          <a:p>
            <a:pPr>
              <a:buNone/>
            </a:pPr>
            <a:r>
              <a:rPr lang="en-AU" sz="2800" i="1" dirty="0"/>
              <a:t>We can feel the </a:t>
            </a:r>
            <a:r>
              <a:rPr lang="en-AU" sz="2800" i="1" dirty="0" smtClean="0"/>
              <a:t>power.</a:t>
            </a:r>
            <a:endParaRPr lang="en-AU" sz="2800" dirty="0"/>
          </a:p>
          <a:p>
            <a:pPr>
              <a:lnSpc>
                <a:spcPct val="90000"/>
              </a:lnSpc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56892"/>
            <a:ext cx="8174360" cy="3708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We can feel the power, Holy Spirit, come!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can feel the power, gathered here as one.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will rise up, Jesus,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Living for You each day.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will rise up, reach out,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Witnesses to your way,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can feel the power, we can feel the power</a:t>
            </a:r>
            <a:r>
              <a:rPr lang="en-AU" sz="2800" b="1" dirty="0" smtClean="0"/>
              <a:t>.</a:t>
            </a:r>
            <a:endParaRPr lang="en-AU" sz="2800" dirty="0"/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Feel The Power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Acts 1: 8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7182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345</Words>
  <Application>Microsoft Office PowerPoint</Application>
  <PresentationFormat>On-screen Show (4:3)</PresentationFormat>
  <Paragraphs>47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2015-08-10T03:40:57Z</dcterms:created>
  <dcterms:modified xsi:type="dcterms:W3CDTF">2016-02-04T10:08:22Z</dcterms:modified>
</cp:coreProperties>
</file>